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81" r:id="rId16"/>
    <p:sldId id="282" r:id="rId17"/>
    <p:sldId id="27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0F4DB61-576B-4F4E-8D34-4B4C3C7B23BD}">
          <p14:sldIdLst>
            <p14:sldId id="256"/>
            <p14:sldId id="257"/>
            <p14:sldId id="258"/>
            <p14:sldId id="259"/>
            <p14:sldId id="264"/>
            <p14:sldId id="260"/>
            <p14:sldId id="261"/>
            <p14:sldId id="262"/>
            <p14:sldId id="263"/>
            <p14:sldId id="265"/>
            <p14:sldId id="266"/>
            <p14:sldId id="267"/>
            <p14:sldId id="268"/>
            <p14:sldId id="269"/>
            <p14:sldId id="281"/>
            <p14:sldId id="282"/>
          </p14:sldIdLst>
        </p14:section>
        <p14:section name="Раздел без заголовка" id="{39D3B98C-E924-4B1D-A850-A57BD1C73E0D}">
          <p14:sldIdLst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23F9-610A-45D7-AEB9-90F2F694940F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EA4F7-3FFB-4397-919C-C82CE64B11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983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23F9-610A-45D7-AEB9-90F2F694940F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EA4F7-3FFB-4397-919C-C82CE64B11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493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23F9-610A-45D7-AEB9-90F2F694940F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EA4F7-3FFB-4397-919C-C82CE64B11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107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23F9-610A-45D7-AEB9-90F2F694940F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EA4F7-3FFB-4397-919C-C82CE64B11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218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23F9-610A-45D7-AEB9-90F2F694940F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EA4F7-3FFB-4397-919C-C82CE64B11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87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23F9-610A-45D7-AEB9-90F2F694940F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EA4F7-3FFB-4397-919C-C82CE64B11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42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23F9-610A-45D7-AEB9-90F2F694940F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EA4F7-3FFB-4397-919C-C82CE64B11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12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23F9-610A-45D7-AEB9-90F2F694940F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EA4F7-3FFB-4397-919C-C82CE64B11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63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23F9-610A-45D7-AEB9-90F2F694940F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EA4F7-3FFB-4397-919C-C82CE64B11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24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23F9-610A-45D7-AEB9-90F2F694940F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EA4F7-3FFB-4397-919C-C82CE64B11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907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23F9-610A-45D7-AEB9-90F2F694940F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EA4F7-3FFB-4397-919C-C82CE64B11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995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D23F9-610A-45D7-AEB9-90F2F694940F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EA4F7-3FFB-4397-919C-C82CE64B11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87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2" y="0"/>
            <a:ext cx="115546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5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42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17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21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54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9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03225" y="944572"/>
            <a:ext cx="798449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Знакомьтесь,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моя группа «Солнышко»!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6397" y="2551427"/>
            <a:ext cx="5363367" cy="336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19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751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87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566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42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1053"/>
            <a:ext cx="12191999" cy="6909053"/>
          </a:xfrm>
        </p:spPr>
      </p:pic>
    </p:spTree>
    <p:extLst>
      <p:ext uri="{BB962C8B-B14F-4D97-AF65-F5344CB8AC3E}">
        <p14:creationId xmlns:p14="http://schemas.microsoft.com/office/powerpoint/2010/main" val="280260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7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2364" y="0"/>
            <a:ext cx="12284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15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47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26589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2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40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72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3891" y="0"/>
            <a:ext cx="122658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021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8</Words>
  <Application>Microsoft Office PowerPoint</Application>
  <PresentationFormat>Широкоэкранный</PresentationFormat>
  <Paragraphs>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9</cp:revision>
  <dcterms:created xsi:type="dcterms:W3CDTF">2018-11-09T03:31:08Z</dcterms:created>
  <dcterms:modified xsi:type="dcterms:W3CDTF">2018-11-09T15:14:15Z</dcterms:modified>
</cp:coreProperties>
</file>